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C7DDB-31E7-4051-A3A5-549B2219C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EE3D54-5133-4DE4-8EC1-1E5DEC9A4B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BCB50-B14F-4740-B004-80CC93C60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D090-6E6F-45BD-A55D-E3C19FA90E5F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62587-31E5-4330-A91D-2FA10A568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0D3F5A-B836-41D8-9263-3A36EFE4D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B83A-6776-4650-80B5-F18F8EEE70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893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0CAC2-283B-473B-A01E-51DAD7E3F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7BB43-96A1-45DC-BF13-1ABBD60A6C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4D8E0-99BD-435B-9A57-106069E2F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D090-6E6F-45BD-A55D-E3C19FA90E5F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4597C-9AE3-4D55-8538-C9EB47276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0A4A1-1851-40A2-BF62-EE89BE579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B83A-6776-4650-80B5-F18F8EEE70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003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EF152F-6666-45ED-96DB-929D27EF84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779B78-09A7-4F2E-B692-7CF0667685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5DA59-D0F6-4D78-ABCD-673F70BDE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D090-6E6F-45BD-A55D-E3C19FA90E5F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48C9AC-CB4E-47BE-9677-BB8C83E48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ABE17-C6C4-4DB4-BAB6-34BF67C93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B83A-6776-4650-80B5-F18F8EEE70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368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4FBFB-F734-4DA8-910E-2F858C961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763E9-338D-49D9-862C-30282D595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0AD1C-B663-4964-81E7-FB726B7C0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D090-6E6F-45BD-A55D-E3C19FA90E5F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17377-8567-40CE-A2E7-184B8D45B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1456B-801E-413A-9B4A-93D3523C3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B83A-6776-4650-80B5-F18F8EEE70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30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B4B42-6607-4995-BD09-F983F02F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C845D9-B2B8-4871-AC15-DBC9A6FF7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17600-C3A8-44F1-9017-6577C84E8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D090-6E6F-45BD-A55D-E3C19FA90E5F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2CD43-3C2D-4E5A-8459-E6C067A3D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587BB-3952-41F9-BEF8-A49273049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B83A-6776-4650-80B5-F18F8EEE70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358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04FC4-5A8D-4EE8-BE27-96DF82FC1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64152-9561-4CDD-B24F-1B54ED0542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CFF4B4-FAE9-4D99-8ABE-300A3DBD7B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14C6D9-6660-474A-BFE3-1F2265168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D090-6E6F-45BD-A55D-E3C19FA90E5F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DB50C3-59BA-48F6-8700-82F833C29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FCD6D-75EE-4AC1-8EC0-39DB86742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B83A-6776-4650-80B5-F18F8EEE70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842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72D3E-DBF5-4243-A51E-BE771E498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3501B-D6B2-433B-B6AA-AE0033712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25532E-354F-4389-88D5-F7C4BD0C8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06D4E2-42FE-4404-80F9-D8D92FFC2D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AC8E7B-BED2-4C88-9A2C-6FED903732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83BBF8-599E-495B-836C-008B3F6A1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D090-6E6F-45BD-A55D-E3C19FA90E5F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3B1BE2-9836-477A-83B6-B517BFCD8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B45C89-F500-4DF5-B829-ECC928D1F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B83A-6776-4650-80B5-F18F8EEE70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977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ADE36-90D0-4EF7-B0DB-4FC1B6749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34469A-5903-4EE7-A4E4-07B88D3DD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D090-6E6F-45BD-A55D-E3C19FA90E5F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9879DB-0F17-407A-8AC3-664CC4601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9FDAC5-D470-43DA-AAD2-F55764FDC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B83A-6776-4650-80B5-F18F8EEE70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729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28FA49-329E-4109-B72F-8BA8A8353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D090-6E6F-45BD-A55D-E3C19FA90E5F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758557-6C29-4425-B83F-6950AC31B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57B13D-66C2-47C9-9EDE-591564914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B83A-6776-4650-80B5-F18F8EEE70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58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0E808-1911-466C-8A68-3FB7CEA31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A2A54-A8CB-495D-8422-8BCF660E1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8C006E-27E8-465B-9FA7-E9C6364DBC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C3C9CF-887C-4420-8BCD-B05290907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D090-6E6F-45BD-A55D-E3C19FA90E5F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C718AB-75FF-4163-A862-E8132ABDB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81EACF-4DEC-4AE8-B081-DA737F21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B83A-6776-4650-80B5-F18F8EEE70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113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99FCD-11EC-48B8-A0F5-7D86D1154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37A9E1-055A-4A16-B961-8B78FEC6DF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62EDB5-0531-46CA-9F8D-FBCC859445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4DBB6E-3ED7-44BA-AECF-C409A694E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D090-6E6F-45BD-A55D-E3C19FA90E5F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102CCA-F723-481F-82D7-EF47AC41C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852767-179D-416C-99C3-0C20BE1B3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B83A-6776-4650-80B5-F18F8EEE70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508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56459A-780E-41E3-84D0-FD77423EA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161853-7465-4BEF-81C2-AF355699A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9C007-67CC-4398-B35D-B3418334A4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8D090-6E6F-45BD-A55D-E3C19FA90E5F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55CEC-A6E4-4C9A-A49E-69210C8337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F3078-E77F-4191-952B-700108F44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EB83A-6776-4650-80B5-F18F8EEE70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554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SDA Plain Flour - ASDA Groceries">
            <a:extLst>
              <a:ext uri="{FF2B5EF4-FFF2-40B4-BE49-F238E27FC236}">
                <a16:creationId xmlns:a16="http://schemas.microsoft.com/office/drawing/2014/main" id="{53938BC6-E7ED-4988-8A78-80934E831C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54" t="3990" r="18462"/>
          <a:stretch/>
        </p:blipFill>
        <p:spPr bwMode="auto">
          <a:xfrm>
            <a:off x="555972" y="948876"/>
            <a:ext cx="1125416" cy="1718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SDA Table Salt - ASDA Groceries">
            <a:extLst>
              <a:ext uri="{FF2B5EF4-FFF2-40B4-BE49-F238E27FC236}">
                <a16:creationId xmlns:a16="http://schemas.microsoft.com/office/drawing/2014/main" id="{ADFC95CB-589E-4A49-83B4-50B278A62E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02" r="31183"/>
          <a:stretch/>
        </p:blipFill>
        <p:spPr bwMode="auto">
          <a:xfrm>
            <a:off x="3785647" y="829389"/>
            <a:ext cx="702265" cy="1876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SDA Sunflower Oil - ASDA Groceries">
            <a:extLst>
              <a:ext uri="{FF2B5EF4-FFF2-40B4-BE49-F238E27FC236}">
                <a16:creationId xmlns:a16="http://schemas.microsoft.com/office/drawing/2014/main" id="{96D1D509-17C3-41C4-A4F9-9CE362B001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4" r="34039" b="6010"/>
          <a:stretch/>
        </p:blipFill>
        <p:spPr bwMode="auto">
          <a:xfrm>
            <a:off x="2415077" y="676205"/>
            <a:ext cx="704362" cy="2049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Water Jug Stock Photos, Pictures &amp; Royalty-Free Images - iStock">
            <a:extLst>
              <a:ext uri="{FF2B5EF4-FFF2-40B4-BE49-F238E27FC236}">
                <a16:creationId xmlns:a16="http://schemas.microsoft.com/office/drawing/2014/main" id="{AB0E03B1-BF06-4098-AB0B-F966281C33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1" t="7609" r="10662" b="10625"/>
          <a:stretch/>
        </p:blipFill>
        <p:spPr bwMode="auto">
          <a:xfrm>
            <a:off x="6701350" y="1173082"/>
            <a:ext cx="1132772" cy="131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ASDA Yellow Natural Food Colouring - ASDA Groceries">
            <a:extLst>
              <a:ext uri="{FF2B5EF4-FFF2-40B4-BE49-F238E27FC236}">
                <a16:creationId xmlns:a16="http://schemas.microsoft.com/office/drawing/2014/main" id="{42D19B6D-DEBD-4C44-AA4E-5A8608BFCE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08" r="33024" b="7826"/>
          <a:stretch/>
        </p:blipFill>
        <p:spPr bwMode="auto">
          <a:xfrm>
            <a:off x="5487288" y="1156338"/>
            <a:ext cx="467214" cy="131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ADB8FEAD-4C25-45A4-9571-647A253D22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04" b="13420"/>
          <a:stretch/>
        </p:blipFill>
        <p:spPr bwMode="auto">
          <a:xfrm>
            <a:off x="8327594" y="1171526"/>
            <a:ext cx="2047875" cy="131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Elia Meridia Dessert Spoon | Pack of 12 | Crosbys">
            <a:extLst>
              <a:ext uri="{FF2B5EF4-FFF2-40B4-BE49-F238E27FC236}">
                <a16:creationId xmlns:a16="http://schemas.microsoft.com/office/drawing/2014/main" id="{9BAFC609-3C66-4AE9-A981-D6BC15DECB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19" t="16519" r="42745" b="14410"/>
          <a:stretch/>
        </p:blipFill>
        <p:spPr bwMode="auto">
          <a:xfrm rot="5400000">
            <a:off x="9327747" y="1953944"/>
            <a:ext cx="424375" cy="2030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389A9F1-DF32-4DE9-A3B0-11658D31671D}"/>
              </a:ext>
            </a:extLst>
          </p:cNvPr>
          <p:cNvSpPr txBox="1"/>
          <p:nvPr/>
        </p:nvSpPr>
        <p:spPr>
          <a:xfrm>
            <a:off x="471566" y="2721114"/>
            <a:ext cx="12942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omic Sans MS" panose="030F0702030302020204" pitchFamily="66" charset="0"/>
              </a:rPr>
              <a:t>8 spoons of flour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8F4326-630B-459F-865B-432927FDBF73}"/>
              </a:ext>
            </a:extLst>
          </p:cNvPr>
          <p:cNvSpPr txBox="1"/>
          <p:nvPr/>
        </p:nvSpPr>
        <p:spPr>
          <a:xfrm>
            <a:off x="2121493" y="2756992"/>
            <a:ext cx="12942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omic Sans MS" panose="030F0702030302020204" pitchFamily="66" charset="0"/>
              </a:rPr>
              <a:t>1 spoon of oil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ABEF51-77E4-46CB-8668-9BC618EB93D9}"/>
              </a:ext>
            </a:extLst>
          </p:cNvPr>
          <p:cNvSpPr/>
          <p:nvPr/>
        </p:nvSpPr>
        <p:spPr>
          <a:xfrm>
            <a:off x="3592010" y="2651470"/>
            <a:ext cx="12298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b="1" dirty="0">
                <a:latin typeface="Comic Sans MS" panose="030F0702030302020204" pitchFamily="66" charset="0"/>
              </a:rPr>
              <a:t>1 spoon </a:t>
            </a:r>
          </a:p>
          <a:p>
            <a:pPr algn="ctr"/>
            <a:r>
              <a:rPr lang="en-GB" sz="2000" b="1" dirty="0">
                <a:latin typeface="Comic Sans MS" panose="030F0702030302020204" pitchFamily="66" charset="0"/>
              </a:rPr>
              <a:t>of salt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20A427C-5562-438E-BAB6-8C7A71AD2DCA}"/>
              </a:ext>
            </a:extLst>
          </p:cNvPr>
          <p:cNvSpPr/>
          <p:nvPr/>
        </p:nvSpPr>
        <p:spPr>
          <a:xfrm>
            <a:off x="4941348" y="2567225"/>
            <a:ext cx="182293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b="1" dirty="0">
                <a:latin typeface="Comic Sans MS" panose="030F0702030302020204" pitchFamily="66" charset="0"/>
              </a:rPr>
              <a:t>A few drops </a:t>
            </a:r>
          </a:p>
          <a:p>
            <a:pPr algn="ctr"/>
            <a:r>
              <a:rPr lang="en-GB" sz="2000" b="1" dirty="0">
                <a:latin typeface="Comic Sans MS" panose="030F0702030302020204" pitchFamily="66" charset="0"/>
              </a:rPr>
              <a:t> of food </a:t>
            </a:r>
          </a:p>
          <a:p>
            <a:pPr algn="ctr"/>
            <a:r>
              <a:rPr lang="en-GB" sz="2000" b="1" dirty="0">
                <a:latin typeface="Comic Sans MS" panose="030F0702030302020204" pitchFamily="66" charset="0"/>
              </a:rPr>
              <a:t>colouring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1A6C545-0D97-4700-9DAC-A6369EAA675B}"/>
              </a:ext>
            </a:extLst>
          </p:cNvPr>
          <p:cNvSpPr/>
          <p:nvPr/>
        </p:nvSpPr>
        <p:spPr>
          <a:xfrm>
            <a:off x="6788762" y="2605303"/>
            <a:ext cx="10453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latin typeface="Comic Sans MS" panose="030F0702030302020204" pitchFamily="66" charset="0"/>
              </a:rPr>
              <a:t>Water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63CE9E6-BAD6-4682-AC2C-9093C3F9FA45}"/>
              </a:ext>
            </a:extLst>
          </p:cNvPr>
          <p:cNvSpPr/>
          <p:nvPr/>
        </p:nvSpPr>
        <p:spPr>
          <a:xfrm>
            <a:off x="10683346" y="2548486"/>
            <a:ext cx="11480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b="1" dirty="0">
                <a:latin typeface="Comic Sans MS" panose="030F0702030302020204" pitchFamily="66" charset="0"/>
              </a:rPr>
              <a:t>Dessert</a:t>
            </a:r>
          </a:p>
          <a:p>
            <a:pPr algn="ctr"/>
            <a:r>
              <a:rPr lang="en-GB" sz="2000" b="1" dirty="0">
                <a:latin typeface="Comic Sans MS" panose="030F0702030302020204" pitchFamily="66" charset="0"/>
              </a:rPr>
              <a:t> spoon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E45A8B4-4797-4844-94AE-122846989CAA}"/>
              </a:ext>
            </a:extLst>
          </p:cNvPr>
          <p:cNvSpPr/>
          <p:nvPr/>
        </p:nvSpPr>
        <p:spPr>
          <a:xfrm>
            <a:off x="10683346" y="1346834"/>
            <a:ext cx="8370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b="1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en-GB" sz="2000" b="1" dirty="0">
                <a:latin typeface="Comic Sans MS" panose="030F0702030302020204" pitchFamily="66" charset="0"/>
              </a:rPr>
              <a:t>Bowl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C38BC9-1633-4806-8C5D-EE820D393D55}"/>
              </a:ext>
            </a:extLst>
          </p:cNvPr>
          <p:cNvSpPr txBox="1"/>
          <p:nvPr/>
        </p:nvSpPr>
        <p:spPr>
          <a:xfrm>
            <a:off x="536868" y="3582888"/>
            <a:ext cx="1104240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omic Sans MS" panose="030F0702030302020204" pitchFamily="66" charset="0"/>
              </a:rPr>
              <a:t>1. Put the flour, oil and salt into the bowl.</a:t>
            </a:r>
          </a:p>
          <a:p>
            <a:r>
              <a:rPr lang="en-GB" sz="2800" b="1" dirty="0">
                <a:latin typeface="Comic Sans MS" panose="030F0702030302020204" pitchFamily="66" charset="0"/>
              </a:rPr>
              <a:t>2. Mix together.</a:t>
            </a:r>
          </a:p>
          <a:p>
            <a:r>
              <a:rPr lang="en-GB" sz="2800" b="1" dirty="0">
                <a:latin typeface="Comic Sans MS" panose="030F0702030302020204" pitchFamily="66" charset="0"/>
              </a:rPr>
              <a:t>3. Add a few drops of food colouring.</a:t>
            </a:r>
          </a:p>
          <a:p>
            <a:r>
              <a:rPr lang="en-GB" sz="2800" b="1" dirty="0">
                <a:latin typeface="Comic Sans MS" panose="030F0702030302020204" pitchFamily="66" charset="0"/>
              </a:rPr>
              <a:t>4. Add the water a little at a time until the desired consistency is reached.</a:t>
            </a:r>
          </a:p>
          <a:p>
            <a:r>
              <a:rPr lang="en-GB" sz="2800" b="1" dirty="0">
                <a:latin typeface="Comic Sans MS" panose="030F0702030302020204" pitchFamily="66" charset="0"/>
              </a:rPr>
              <a:t>5. Knead until you have a smooth dough.</a:t>
            </a:r>
          </a:p>
          <a:p>
            <a:r>
              <a:rPr lang="en-GB" sz="2800" b="1" dirty="0">
                <a:latin typeface="Comic Sans MS" panose="030F0702030302020204" pitchFamily="66" charset="0"/>
              </a:rPr>
              <a:t>6. Now use to exercise those fingers.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7702F4-6F97-499F-9378-333B9797BBE8}"/>
              </a:ext>
            </a:extLst>
          </p:cNvPr>
          <p:cNvSpPr txBox="1"/>
          <p:nvPr/>
        </p:nvSpPr>
        <p:spPr>
          <a:xfrm>
            <a:off x="3067080" y="28784"/>
            <a:ext cx="65898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atin typeface="Comic Sans MS" panose="030F0702030302020204" pitchFamily="66" charset="0"/>
              </a:rPr>
              <a:t>How to make Play Dough</a:t>
            </a:r>
          </a:p>
        </p:txBody>
      </p:sp>
    </p:spTree>
    <p:extLst>
      <p:ext uri="{BB962C8B-B14F-4D97-AF65-F5344CB8AC3E}">
        <p14:creationId xmlns:p14="http://schemas.microsoft.com/office/powerpoint/2010/main" val="2698488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FA230A-3BE1-4B23-87DC-C4AC078397BA}"/>
              </a:ext>
            </a:extLst>
          </p:cNvPr>
          <p:cNvSpPr txBox="1"/>
          <p:nvPr/>
        </p:nvSpPr>
        <p:spPr>
          <a:xfrm>
            <a:off x="627236" y="5541215"/>
            <a:ext cx="118309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Key Vocabulary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Twist, roll, squish, squash, press,  mould, cut, pinch, turn, fold, stretch, poke, squeeze.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18F420-1A2B-491D-A89D-721C4D55DD6A}"/>
              </a:ext>
            </a:extLst>
          </p:cNvPr>
          <p:cNvSpPr txBox="1"/>
          <p:nvPr/>
        </p:nvSpPr>
        <p:spPr>
          <a:xfrm>
            <a:off x="627236" y="1498872"/>
            <a:ext cx="395302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Use your play dough for 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Counting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Making spring flowers, birds, animals</a:t>
            </a:r>
          </a:p>
          <a:p>
            <a:endParaRPr lang="en-GB" dirty="0"/>
          </a:p>
        </p:txBody>
      </p:sp>
      <p:pic>
        <p:nvPicPr>
          <p:cNvPr id="2050" name="Picture 2" descr="The benefits of playing with play dough - The Imagination Tree">
            <a:extLst>
              <a:ext uri="{FF2B5EF4-FFF2-40B4-BE49-F238E27FC236}">
                <a16:creationId xmlns:a16="http://schemas.microsoft.com/office/drawing/2014/main" id="{EA3874F9-3C6E-44FF-A883-CDB49B8E65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980" y="1498872"/>
            <a:ext cx="3860256" cy="3860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F18763C-1246-4638-98D3-9E106AD26180}"/>
              </a:ext>
            </a:extLst>
          </p:cNvPr>
          <p:cNvSpPr txBox="1"/>
          <p:nvPr/>
        </p:nvSpPr>
        <p:spPr>
          <a:xfrm>
            <a:off x="5562651" y="154210"/>
            <a:ext cx="58309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Some ideas for what you can add to your play dough</a:t>
            </a:r>
          </a:p>
        </p:txBody>
      </p:sp>
    </p:spTree>
    <p:extLst>
      <p:ext uri="{BB962C8B-B14F-4D97-AF65-F5344CB8AC3E}">
        <p14:creationId xmlns:p14="http://schemas.microsoft.com/office/powerpoint/2010/main" val="2181828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</TotalTime>
  <Words>146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10</cp:revision>
  <dcterms:created xsi:type="dcterms:W3CDTF">2020-04-03T12:51:02Z</dcterms:created>
  <dcterms:modified xsi:type="dcterms:W3CDTF">2020-04-03T18:47:05Z</dcterms:modified>
</cp:coreProperties>
</file>